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12" r:id="rId1"/>
  </p:sldMasterIdLst>
  <p:sldIdLst>
    <p:sldId id="256" r:id="rId2"/>
    <p:sldId id="257" r:id="rId3"/>
    <p:sldId id="258" r:id="rId4"/>
    <p:sldId id="259" r:id="rId5"/>
    <p:sldId id="261" r:id="rId6"/>
    <p:sldId id="263" r:id="rId7"/>
    <p:sldId id="262" r:id="rId8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64"/>
    <p:restoredTop sz="94681"/>
  </p:normalViewPr>
  <p:slideViewPr>
    <p:cSldViewPr snapToGrid="0" snapToObjects="1">
      <p:cViewPr varScale="1">
        <p:scale>
          <a:sx n="78" d="100"/>
          <a:sy n="78" d="100"/>
        </p:scale>
        <p:origin x="168" y="9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>
      <p:bgPr>
        <a:gradFill flip="none" rotWithShape="1">
          <a:gsLst>
            <a:gs pos="0">
              <a:srgbClr val="B1DDFF"/>
            </a:gs>
            <a:gs pos="100000">
              <a:srgbClr val="B1DDFF">
                <a:lumMod val="64000"/>
                <a:lumOff val="36000"/>
              </a:srgb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 dpi="0" rotWithShape="1">
            <a:blip r:embed="rId2">
              <a:alphaModFix amt="12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368300" ty="203200" sx="64000" sy="64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80902" y="1275025"/>
            <a:ext cx="7182197" cy="4307950"/>
          </a:xfrm>
          <a:prstGeom prst="rect">
            <a:avLst/>
          </a:prstGeom>
          <a:solidFill>
            <a:schemeClr val="tx2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088136" y="1385316"/>
            <a:ext cx="6967728" cy="4087368"/>
          </a:xfrm>
          <a:prstGeom prst="rect">
            <a:avLst/>
          </a:prstGeom>
          <a:solidFill>
            <a:schemeClr val="tx2"/>
          </a:solidFill>
          <a:ln w="6350" cap="sq" cmpd="sng" algn="ctr">
            <a:solidFill>
              <a:schemeClr val="bg1"/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3794760" y="1274764"/>
            <a:ext cx="1554480" cy="6400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4" name="Group 3"/>
          <p:cNvGrpSpPr/>
          <p:nvPr/>
        </p:nvGrpSpPr>
        <p:grpSpPr>
          <a:xfrm>
            <a:off x="3886200" y="1274765"/>
            <a:ext cx="1371600" cy="548640"/>
            <a:chOff x="5318306" y="1386268"/>
            <a:chExt cx="1567331" cy="645295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accent1">
                  <a:lumMod val="50000"/>
                </a:scheme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accent1">
                  <a:lumMod val="50000"/>
                </a:scheme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accent1">
                  <a:lumMod val="50000"/>
                </a:scheme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71281" y="2091263"/>
            <a:ext cx="6801440" cy="2590800"/>
          </a:xfrm>
        </p:spPr>
        <p:txBody>
          <a:bodyPr tIns="45720" bIns="45720" anchor="ctr">
            <a:noAutofit/>
          </a:bodyPr>
          <a:lstStyle>
            <a:lvl1pPr algn="ctr">
              <a:lnSpc>
                <a:spcPct val="83000"/>
              </a:lnSpc>
              <a:defRPr kumimoji="0" lang="en-US" sz="6200" b="0" i="0" u="none" strike="noStrike" kern="1200" cap="all" spc="-10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+mj-lt"/>
                <a:ea typeface="+mn-ea"/>
                <a:cs typeface="+mn-cs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71575" y="4682062"/>
            <a:ext cx="6803136" cy="502920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400" spc="80" baseline="0">
                <a:solidFill>
                  <a:schemeClr val="bg2"/>
                </a:solidFill>
              </a:defRPr>
            </a:lvl1pPr>
            <a:lvl2pPr marL="457200" indent="0" algn="ctr">
              <a:buNone/>
              <a:defRPr sz="1400"/>
            </a:lvl2pPr>
            <a:lvl3pPr marL="914400" indent="0" algn="ctr">
              <a:buNone/>
              <a:defRPr sz="1400"/>
            </a:lvl3pPr>
            <a:lvl4pPr marL="1371600" indent="0" algn="ctr">
              <a:buNone/>
              <a:defRPr sz="1400"/>
            </a:lvl4pPr>
            <a:lvl5pPr marL="1828800" indent="0" algn="ctr">
              <a:buNone/>
              <a:defRPr sz="1400"/>
            </a:lvl5pPr>
            <a:lvl6pPr marL="2286000" indent="0" algn="ctr">
              <a:buNone/>
              <a:defRPr sz="1400"/>
            </a:lvl6pPr>
            <a:lvl7pPr marL="2743200" indent="0" algn="ctr">
              <a:buNone/>
              <a:defRPr sz="1400"/>
            </a:lvl7pPr>
            <a:lvl8pPr marL="3200400" indent="0" algn="ctr">
              <a:buNone/>
              <a:defRPr sz="1400"/>
            </a:lvl8pPr>
            <a:lvl9pPr marL="3657600" indent="0" algn="ctr">
              <a:buNone/>
              <a:defRPr sz="14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3931920" y="1334222"/>
            <a:ext cx="1280160" cy="457200"/>
          </a:xfrm>
        </p:spPr>
        <p:txBody>
          <a:bodyPr/>
          <a:lstStyle>
            <a:lvl1pPr algn="ctr">
              <a:defRPr sz="11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804E3F31-13A7-A742-8660-AFB12C8F1B74}" type="datetimeFigureOut">
              <a:rPr kumimoji="1" lang="zh-CN" altLang="en-US" smtClean="0"/>
              <a:t>2018/10/17</a:t>
            </a:fld>
            <a:endParaRPr kumimoji="1" lang="zh-CN" altLang="en-US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104936" y="5211060"/>
            <a:ext cx="4429125" cy="228600"/>
          </a:xfrm>
        </p:spPr>
        <p:txBody>
          <a:bodyPr/>
          <a:lstStyle>
            <a:lvl1pPr algn="l">
              <a:defRPr sz="9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6455190" y="5212080"/>
            <a:ext cx="1583911" cy="228600"/>
          </a:xfrm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13254FAF-8671-E344-AD19-712727C5D27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929514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4E3F31-13A7-A742-8660-AFB12C8F1B74}" type="datetimeFigureOut">
              <a:rPr kumimoji="1" lang="zh-CN" altLang="en-US" smtClean="0"/>
              <a:t>2018/10/17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54FAF-8671-E344-AD19-712727C5D27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381820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43700" y="762000"/>
            <a:ext cx="1771650" cy="52578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762000"/>
            <a:ext cx="6057900" cy="5257800"/>
          </a:xfrm>
        </p:spPr>
        <p:txBody>
          <a:bodyPr vert="eaVert"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4E3F31-13A7-A742-8660-AFB12C8F1B74}" type="datetimeFigureOut">
              <a:rPr kumimoji="1" lang="zh-CN" altLang="en-US" smtClean="0"/>
              <a:t>2018/10/17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54FAF-8671-E344-AD19-712727C5D27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391523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4E3F31-13A7-A742-8660-AFB12C8F1B74}" type="datetimeFigureOut">
              <a:rPr kumimoji="1" lang="zh-CN" altLang="en-US" smtClean="0"/>
              <a:t>2018/10/17</a:t>
            </a:fld>
            <a:endParaRPr kumimoji="1"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54FAF-8671-E344-AD19-712727C5D27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002155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bg>
      <p:bgPr>
        <a:gradFill flip="none" rotWithShape="1">
          <a:gsLst>
            <a:gs pos="0">
              <a:schemeClr val="bg2">
                <a:tint val="80000"/>
                <a:shade val="100000"/>
                <a:satMod val="300000"/>
              </a:schemeClr>
            </a:gs>
            <a:gs pos="100000">
              <a:srgbClr val="B1DDFF">
                <a:lumMod val="64000"/>
                <a:lumOff val="36000"/>
              </a:srgb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 dpi="0" rotWithShape="1">
            <a:blip r:embed="rId2">
              <a:alphaModFix amt="12000"/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/>
            <a:tile tx="-368300" ty="203200" sx="64000" sy="64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/>
          <p:cNvSpPr/>
          <p:nvPr/>
        </p:nvSpPr>
        <p:spPr>
          <a:xfrm>
            <a:off x="980902" y="1275025"/>
            <a:ext cx="7182197" cy="4307950"/>
          </a:xfrm>
          <a:prstGeom prst="rect">
            <a:avLst/>
          </a:prstGeom>
          <a:solidFill>
            <a:schemeClr val="tx2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088136" y="1385316"/>
            <a:ext cx="6967728" cy="4087368"/>
          </a:xfrm>
          <a:prstGeom prst="rect">
            <a:avLst/>
          </a:prstGeom>
          <a:solidFill>
            <a:schemeClr val="tx2"/>
          </a:solidFill>
          <a:ln w="6350" cap="sq" cmpd="sng" algn="ctr">
            <a:solidFill>
              <a:schemeClr val="bg1"/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3794760" y="1274764"/>
            <a:ext cx="1554480" cy="6400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31" name="Group 30"/>
          <p:cNvGrpSpPr/>
          <p:nvPr/>
        </p:nvGrpSpPr>
        <p:grpSpPr>
          <a:xfrm>
            <a:off x="3886200" y="1274765"/>
            <a:ext cx="1371600" cy="548640"/>
            <a:chOff x="5318306" y="1386268"/>
            <a:chExt cx="1567331" cy="645295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accent1">
                  <a:lumMod val="50000"/>
                </a:scheme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accent1">
                  <a:lumMod val="50000"/>
                </a:scheme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accent1">
                  <a:lumMod val="50000"/>
                </a:scheme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2717" y="2094309"/>
            <a:ext cx="6803136" cy="2587752"/>
          </a:xfrm>
        </p:spPr>
        <p:txBody>
          <a:bodyPr anchor="ctr">
            <a:noAutofit/>
          </a:bodyPr>
          <a:lstStyle>
            <a:lvl1pPr algn="ctr">
              <a:lnSpc>
                <a:spcPct val="83000"/>
              </a:lnSpc>
              <a:defRPr kumimoji="0" lang="en-US" sz="6200" b="0" i="0" u="none" strike="noStrike" kern="1200" cap="all" spc="-100" normalizeH="0" baseline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+mj-lt"/>
                <a:ea typeface="+mn-ea"/>
                <a:cs typeface="+mn-cs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2718" y="4682062"/>
            <a:ext cx="6803136" cy="50292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>
                <a:solidFill>
                  <a:schemeClr val="bg2"/>
                </a:solidFill>
                <a:effectLst/>
              </a:defRPr>
            </a:lvl1pPr>
            <a:lvl2pPr marL="457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931920" y="1332914"/>
            <a:ext cx="1280160" cy="457200"/>
          </a:xfrm>
        </p:spPr>
        <p:txBody>
          <a:bodyPr/>
          <a:lstStyle>
            <a:lvl1pPr algn="ctr">
              <a:defRPr lang="en-US" sz="11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804E3F31-13A7-A742-8660-AFB12C8F1B74}" type="datetimeFigureOut">
              <a:rPr kumimoji="1" lang="zh-CN" altLang="en-US" smtClean="0"/>
              <a:t>2018/10/17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04679" y="5211060"/>
            <a:ext cx="4430268" cy="228600"/>
          </a:xfrm>
        </p:spPr>
        <p:txBody>
          <a:bodyPr/>
          <a:lstStyle>
            <a:lvl1pPr algn="l"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3378" y="5211060"/>
            <a:ext cx="1584198" cy="228600"/>
          </a:xfrm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13254FAF-8671-E344-AD19-712727C5D27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168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31520" y="2103120"/>
            <a:ext cx="3657600" cy="393192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4880" y="2103120"/>
            <a:ext cx="3657600" cy="393192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4E3F31-13A7-A742-8660-AFB12C8F1B74}" type="datetimeFigureOut">
              <a:rPr kumimoji="1" lang="zh-CN" altLang="en-US" smtClean="0"/>
              <a:t>2018/10/17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54FAF-8671-E344-AD19-712727C5D27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883066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1520" y="2074334"/>
            <a:ext cx="365760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31520" y="2755898"/>
            <a:ext cx="365760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2074334"/>
            <a:ext cx="365760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tx2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756581"/>
            <a:ext cx="365760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4E3F31-13A7-A742-8660-AFB12C8F1B74}" type="datetimeFigureOut">
              <a:rPr kumimoji="1" lang="zh-CN" altLang="en-US" smtClean="0"/>
              <a:t>2018/10/17</a:t>
            </a:fld>
            <a:endParaRPr kumimoji="1"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54FAF-8671-E344-AD19-712727C5D27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448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4E3F31-13A7-A742-8660-AFB12C8F1B74}" type="datetimeFigureOut">
              <a:rPr kumimoji="1" lang="zh-CN" altLang="en-US" smtClean="0"/>
              <a:t>2018/10/17</a:t>
            </a:fld>
            <a:endParaRPr kumimoji="1"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54FAF-8671-E344-AD19-712727C5D27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665087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4E3F31-13A7-A742-8660-AFB12C8F1B74}" type="datetimeFigureOut">
              <a:rPr kumimoji="1" lang="zh-CN" altLang="en-US" smtClean="0"/>
              <a:t>2018/10/17</a:t>
            </a:fld>
            <a:endParaRPr kumimoji="1"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54FAF-8671-E344-AD19-712727C5D27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881048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6765290" y="173736"/>
            <a:ext cx="2194560" cy="651052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72300" y="607392"/>
            <a:ext cx="1823085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b="0" kern="1200" cap="none" spc="0" baseline="0" dirty="0">
                <a:solidFill>
                  <a:srgbClr val="FFFFFF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8976" y="907143"/>
            <a:ext cx="5428856" cy="5043714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72300" y="2286000"/>
            <a:ext cx="1823085" cy="35052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3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4E3F31-13A7-A742-8660-AFB12C8F1B74}" type="datetimeFigureOut">
              <a:rPr kumimoji="1" lang="zh-CN" altLang="en-US" smtClean="0"/>
              <a:t>2018/10/17</a:t>
            </a:fld>
            <a:endParaRPr kumimoji="1" lang="zh-CN" alt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2505454" y="6265818"/>
            <a:ext cx="3950208" cy="274320"/>
          </a:xfrm>
        </p:spPr>
        <p:txBody>
          <a:bodyPr/>
          <a:lstStyle>
            <a:lvl1pPr algn="ctr">
              <a:defRPr/>
            </a:lvl1pPr>
          </a:lstStyle>
          <a:p>
            <a:endParaRPr kumimoji="1" lang="zh-CN" alt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7795258" y="6310086"/>
            <a:ext cx="1097280" cy="27432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13254FAF-8671-E344-AD19-712727C5D271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12" name="Rectangle 11"/>
          <p:cNvSpPr/>
          <p:nvPr/>
        </p:nvSpPr>
        <p:spPr>
          <a:xfrm>
            <a:off x="6884162" y="292608"/>
            <a:ext cx="1956816" cy="6272784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7111887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6765290" y="173736"/>
            <a:ext cx="2194560" cy="6510528"/>
          </a:xfrm>
          <a:prstGeom prst="rect">
            <a:avLst/>
          </a:pr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6884162" y="292608"/>
            <a:ext cx="1956816" cy="6272784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72300" y="603504"/>
            <a:ext cx="1824228" cy="1645920"/>
          </a:xfrm>
        </p:spPr>
        <p:txBody>
          <a:bodyPr anchor="b">
            <a:noAutofit/>
          </a:bodyPr>
          <a:lstStyle>
            <a:lvl1pPr algn="l">
              <a:defRPr sz="2400" b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71449" y="173736"/>
            <a:ext cx="6398514" cy="6510528"/>
          </a:xfrm>
          <a:solidFill>
            <a:schemeClr val="bg2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72300" y="2286000"/>
            <a:ext cx="1824228" cy="3502152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3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804E3F31-13A7-A742-8660-AFB12C8F1B74}" type="datetimeFigureOut">
              <a:rPr kumimoji="1" lang="zh-CN" altLang="en-US" smtClean="0"/>
              <a:t>2018/10/17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algn="r" defTabSz="914400" rtl="0" eaLnBrk="1" latinLnBrk="0" hangingPunct="1">
              <a:defRPr lang="en-US" sz="900" kern="1200" dirty="0"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797546" y="6309360"/>
            <a:ext cx="1097280" cy="27432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13254FAF-8671-E344-AD19-712727C5D27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001745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76022" y="173736"/>
            <a:ext cx="8791956" cy="6510528"/>
          </a:xfrm>
          <a:prstGeom prst="rect">
            <a:avLst/>
          </a:prstGeom>
          <a:noFill/>
          <a:ln w="6350" cap="flat" cmpd="sng" algn="ctr">
            <a:solidFill>
              <a:schemeClr val="tx1"/>
            </a:solidFill>
            <a:prstDash val="solid"/>
          </a:ln>
          <a:effectLst>
            <a:softEdge rad="0"/>
          </a:effectLst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31520" y="642594"/>
            <a:ext cx="768096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1520" y="2103120"/>
            <a:ext cx="7680960" cy="3931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07338" y="6265818"/>
            <a:ext cx="205740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2"/>
                </a:solidFill>
              </a:defRPr>
            </a:lvl1pPr>
          </a:lstStyle>
          <a:p>
            <a:fld id="{804E3F31-13A7-A742-8660-AFB12C8F1B74}" type="datetimeFigureOut">
              <a:rPr kumimoji="1" lang="zh-CN" altLang="en-US" smtClean="0"/>
              <a:t>2018/10/17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96896" y="6265818"/>
            <a:ext cx="3950208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900">
                <a:solidFill>
                  <a:schemeClr val="tx2"/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43555" y="6265818"/>
            <a:ext cx="109728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2"/>
                </a:solidFill>
              </a:defRPr>
            </a:lvl1pPr>
          </a:lstStyle>
          <a:p>
            <a:fld id="{13254FAF-8671-E344-AD19-712727C5D27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8166751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13" r:id="rId1"/>
    <p:sldLayoutId id="2147483814" r:id="rId2"/>
    <p:sldLayoutId id="2147483815" r:id="rId3"/>
    <p:sldLayoutId id="2147483816" r:id="rId4"/>
    <p:sldLayoutId id="2147483817" r:id="rId5"/>
    <p:sldLayoutId id="2147483818" r:id="rId6"/>
    <p:sldLayoutId id="2147483819" r:id="rId7"/>
    <p:sldLayoutId id="2147483820" r:id="rId8"/>
    <p:sldLayoutId id="2147483821" r:id="rId9"/>
    <p:sldLayoutId id="2147483822" r:id="rId10"/>
    <p:sldLayoutId id="214748382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000" kern="1200" cap="none" spc="0" baseline="0" dirty="0">
          <a:solidFill>
            <a:schemeClr val="tx1"/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Clr>
          <a:schemeClr val="tx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13.gif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1477EF-CAA0-094B-AA0C-7041C63E6A9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CN" altLang="en-US" sz="5400" dirty="0"/>
              <a:t>暑研总结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F00F257-E2BF-9547-9C66-4BFED32B1B7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zh-CN" altLang="en-US" dirty="0"/>
              <a:t>苏星宇 能动</a:t>
            </a:r>
            <a:r>
              <a:rPr kumimoji="1" lang="en-US" altLang="zh-CN" dirty="0"/>
              <a:t>52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809923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23315F9-D059-7D4C-87B1-3CD6948EF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iOS BLE Application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93ADBBD-C94E-6445-8989-5F37968B6B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1860" y="2014194"/>
            <a:ext cx="2060620" cy="36576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8F7BAE7-8A42-3B4B-92AD-D08A794237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7324" y="2037061"/>
            <a:ext cx="2044537" cy="3634733"/>
          </a:xfrm>
          <a:prstGeom prst="rect">
            <a:avLst/>
          </a:prstGeom>
        </p:spPr>
      </p:pic>
      <p:sp>
        <p:nvSpPr>
          <p:cNvPr id="6" name="内容占位符 6">
            <a:extLst>
              <a:ext uri="{FF2B5EF4-FFF2-40B4-BE49-F238E27FC236}">
                <a16:creationId xmlns:a16="http://schemas.microsoft.com/office/drawing/2014/main" id="{D989976C-6F7B-C148-984C-78AB6CBC38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325" y="2037061"/>
            <a:ext cx="3809999" cy="4576525"/>
          </a:xfrm>
        </p:spPr>
        <p:txBody>
          <a:bodyPr/>
          <a:lstStyle/>
          <a:p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Add some functions</a:t>
            </a:r>
          </a:p>
          <a:p>
            <a:endParaRPr lang="en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Revise some errors</a:t>
            </a:r>
          </a:p>
          <a:p>
            <a:endParaRPr lang="en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Improve code performance</a:t>
            </a:r>
          </a:p>
        </p:txBody>
      </p:sp>
    </p:spTree>
    <p:extLst>
      <p:ext uri="{BB962C8B-B14F-4D97-AF65-F5344CB8AC3E}">
        <p14:creationId xmlns:p14="http://schemas.microsoft.com/office/powerpoint/2010/main" val="24283875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567009-49FC-074B-B214-2B8EEC574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642594"/>
            <a:ext cx="7680960" cy="1371600"/>
          </a:xfrm>
        </p:spPr>
        <p:txBody>
          <a:bodyPr/>
          <a:lstStyle/>
          <a:p>
            <a:r>
              <a:rPr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iOS Droplet Counter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50D9755E-E47C-6242-991F-5DFA5EAFD0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2984" y="2592726"/>
            <a:ext cx="566553" cy="271378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0BEA53B8-C2F9-A34B-8F65-2B46078059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6797" y="2592067"/>
            <a:ext cx="552913" cy="2713788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5A7FB64D-312E-9B43-863E-60240B55B1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6970" y="2591408"/>
            <a:ext cx="565510" cy="2714447"/>
          </a:xfrm>
          <a:prstGeom prst="rect">
            <a:avLst/>
          </a:prstGeom>
        </p:spPr>
      </p:pic>
      <p:pic>
        <p:nvPicPr>
          <p:cNvPr id="26" name="内容占位符 7">
            <a:extLst>
              <a:ext uri="{FF2B5EF4-FFF2-40B4-BE49-F238E27FC236}">
                <a16:creationId xmlns:a16="http://schemas.microsoft.com/office/drawing/2014/main" id="{FAEF0545-B3D8-6C43-AE2A-19C4AE9270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0811" y="2592728"/>
            <a:ext cx="565509" cy="2714446"/>
          </a:xfrm>
          <a:ln>
            <a:solidFill>
              <a:schemeClr val="tx1"/>
            </a:solidFill>
          </a:ln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20D213D8-151E-A145-BDD3-3B7B81CF11C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9652" y="2592728"/>
            <a:ext cx="567876" cy="271444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F0470EBC-5C58-D143-80C5-75C515AD240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1953" y="2593390"/>
            <a:ext cx="561024" cy="271444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7D78C062-4B22-804F-8F37-A63E0C08FF8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4614" y="2592067"/>
            <a:ext cx="554200" cy="271444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C8CE9DDD-9877-1A4F-AFCE-9232D95327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387" y="2592067"/>
            <a:ext cx="561024" cy="271444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1" name="内容占位符 7">
            <a:extLst>
              <a:ext uri="{FF2B5EF4-FFF2-40B4-BE49-F238E27FC236}">
                <a16:creationId xmlns:a16="http://schemas.microsoft.com/office/drawing/2014/main" id="{B0B0E2EC-AE61-CA45-9D6D-70877EB1396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" y="2591408"/>
            <a:ext cx="1676900" cy="2714447"/>
          </a:xfrm>
          <a:prstGeom prst="rect">
            <a:avLst/>
          </a:prstGeom>
        </p:spPr>
      </p:pic>
      <p:sp>
        <p:nvSpPr>
          <p:cNvPr id="32" name="内容占位符 6">
            <a:extLst>
              <a:ext uri="{FF2B5EF4-FFF2-40B4-BE49-F238E27FC236}">
                <a16:creationId xmlns:a16="http://schemas.microsoft.com/office/drawing/2014/main" id="{70BFF9C0-D828-A34D-852F-8DA2F7F192C8}"/>
              </a:ext>
            </a:extLst>
          </p:cNvPr>
          <p:cNvSpPr txBox="1">
            <a:spLocks/>
          </p:cNvSpPr>
          <p:nvPr/>
        </p:nvSpPr>
        <p:spPr>
          <a:xfrm>
            <a:off x="997222" y="5305855"/>
            <a:ext cx="1145495" cy="5772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demo</a:t>
            </a:r>
          </a:p>
        </p:txBody>
      </p:sp>
      <p:sp>
        <p:nvSpPr>
          <p:cNvPr id="33" name="内容占位符 6">
            <a:extLst>
              <a:ext uri="{FF2B5EF4-FFF2-40B4-BE49-F238E27FC236}">
                <a16:creationId xmlns:a16="http://schemas.microsoft.com/office/drawing/2014/main" id="{C8756BA1-8B06-9B4D-A5A9-B4E4E99243ED}"/>
              </a:ext>
            </a:extLst>
          </p:cNvPr>
          <p:cNvSpPr txBox="1">
            <a:spLocks/>
          </p:cNvSpPr>
          <p:nvPr/>
        </p:nvSpPr>
        <p:spPr>
          <a:xfrm>
            <a:off x="3331953" y="5305854"/>
            <a:ext cx="5080527" cy="83147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method</a:t>
            </a:r>
          </a:p>
          <a:p>
            <a:pPr marL="0" indent="0" algn="ctr">
              <a:buNone/>
            </a:pPr>
            <a:r>
              <a:rPr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background subtraction and morphology operation</a:t>
            </a:r>
          </a:p>
        </p:txBody>
      </p:sp>
    </p:spTree>
    <p:extLst>
      <p:ext uri="{BB962C8B-B14F-4D97-AF65-F5344CB8AC3E}">
        <p14:creationId xmlns:p14="http://schemas.microsoft.com/office/powerpoint/2010/main" val="24760326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C53BB17-E8A0-6E4D-9DD3-14B8806B4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iOS Droplet Counter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70FDE2E-7B2B-054A-9F40-5A6C6BAEE3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" y="2014194"/>
            <a:ext cx="2076029" cy="368495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5EE0512-5172-CF4E-9D22-2F960CC531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6138" y="2625079"/>
            <a:ext cx="5516342" cy="2463180"/>
          </a:xfrm>
          <a:prstGeom prst="rect">
            <a:avLst/>
          </a:prstGeom>
        </p:spPr>
      </p:pic>
      <p:sp>
        <p:nvSpPr>
          <p:cNvPr id="8" name="内容占位符 6">
            <a:extLst>
              <a:ext uri="{FF2B5EF4-FFF2-40B4-BE49-F238E27FC236}">
                <a16:creationId xmlns:a16="http://schemas.microsoft.com/office/drawing/2014/main" id="{BEFDB022-CB43-C74F-B94A-8418344D638C}"/>
              </a:ext>
            </a:extLst>
          </p:cNvPr>
          <p:cNvSpPr txBox="1">
            <a:spLocks/>
          </p:cNvSpPr>
          <p:nvPr/>
        </p:nvSpPr>
        <p:spPr>
          <a:xfrm>
            <a:off x="1133601" y="5699145"/>
            <a:ext cx="1145495" cy="5772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demo</a:t>
            </a:r>
          </a:p>
        </p:txBody>
      </p:sp>
      <p:sp>
        <p:nvSpPr>
          <p:cNvPr id="9" name="内容占位符 6">
            <a:extLst>
              <a:ext uri="{FF2B5EF4-FFF2-40B4-BE49-F238E27FC236}">
                <a16:creationId xmlns:a16="http://schemas.microsoft.com/office/drawing/2014/main" id="{8E320825-3323-FA4C-8C0B-58F891EE13DC}"/>
              </a:ext>
            </a:extLst>
          </p:cNvPr>
          <p:cNvSpPr txBox="1">
            <a:spLocks/>
          </p:cNvSpPr>
          <p:nvPr/>
        </p:nvSpPr>
        <p:spPr>
          <a:xfrm>
            <a:off x="2896138" y="5699145"/>
            <a:ext cx="5516342" cy="5772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neighbor search tracking</a:t>
            </a:r>
          </a:p>
        </p:txBody>
      </p:sp>
    </p:spTree>
    <p:extLst>
      <p:ext uri="{BB962C8B-B14F-4D97-AF65-F5344CB8AC3E}">
        <p14:creationId xmlns:p14="http://schemas.microsoft.com/office/powerpoint/2010/main" val="6049959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356656-4249-EE45-8CD4-2C70D838D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Image Based Sorter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D59A4551-FEBE-E040-9595-95A40C483E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7017" y="2014194"/>
            <a:ext cx="2946400" cy="2806700"/>
          </a:xfrm>
          <a:prstGeom prst="rect">
            <a:avLst/>
          </a:prstGeom>
        </p:spPr>
      </p:pic>
      <p:sp>
        <p:nvSpPr>
          <p:cNvPr id="5" name="内容占位符 2">
            <a:extLst>
              <a:ext uri="{FF2B5EF4-FFF2-40B4-BE49-F238E27FC236}">
                <a16:creationId xmlns:a16="http://schemas.microsoft.com/office/drawing/2014/main" id="{5B990CF2-611C-9646-9443-1B3C203A862F}"/>
              </a:ext>
            </a:extLst>
          </p:cNvPr>
          <p:cNvSpPr txBox="1">
            <a:spLocks/>
          </p:cNvSpPr>
          <p:nvPr/>
        </p:nvSpPr>
        <p:spPr>
          <a:xfrm>
            <a:off x="731520" y="2014194"/>
            <a:ext cx="4955497" cy="41541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C++ Project</a:t>
            </a:r>
          </a:p>
          <a:p>
            <a:pPr lvl="1"/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Fast Camera (1000+ fps)</a:t>
            </a:r>
          </a:p>
          <a:p>
            <a:pPr lvl="1"/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OpenCV</a:t>
            </a:r>
          </a:p>
          <a:p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Template matching</a:t>
            </a:r>
          </a:p>
          <a:p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Length decoding</a:t>
            </a:r>
          </a:p>
          <a:p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Trigger sending</a:t>
            </a:r>
          </a:p>
          <a:p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B299971-10D3-3742-A971-DA9E37167A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4154288" y="3177679"/>
            <a:ext cx="835425" cy="485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6085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149206-4EE3-0E4D-AB51-A06608449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About Daily Life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DF0E843-2979-9044-A0A6-FFF13C5FE9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Environment</a:t>
            </a:r>
          </a:p>
          <a:p>
            <a:endParaRPr kumimoji="1" lang="en-US" altLang="zh-CN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Atmosphere</a:t>
            </a:r>
          </a:p>
          <a:p>
            <a:endParaRPr kumimoji="1" lang="en-US" altLang="zh-CN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Safety</a:t>
            </a:r>
          </a:p>
          <a:p>
            <a:endParaRPr kumimoji="1" lang="en-US" altLang="zh-CN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Food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BCAFABD3-AC95-C74C-9253-F15E6DCF9C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8396" y="1918013"/>
            <a:ext cx="2974694" cy="223102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41D0D459-960B-CD4B-9FCD-921675A7C5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3090" y="4146791"/>
            <a:ext cx="2974695" cy="2231021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5A1C8E32-05F9-444C-8019-4642DC4285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8135" y="1915771"/>
            <a:ext cx="2974695" cy="2231021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E328A512-1A03-4943-83E4-70751A9A5B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28396" y="4146792"/>
            <a:ext cx="2974694" cy="2231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5107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2812AB0-2094-664D-971F-E740819496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1275" y="2920846"/>
            <a:ext cx="5052447" cy="1371600"/>
          </a:xfrm>
        </p:spPr>
        <p:txBody>
          <a:bodyPr>
            <a:normAutofit/>
          </a:bodyPr>
          <a:lstStyle/>
          <a:p>
            <a:pPr algn="ctr"/>
            <a:r>
              <a:rPr kumimoji="1" lang="en-US" altLang="zh-CN" sz="4800" dirty="0"/>
              <a:t>THANKS</a:t>
            </a:r>
            <a:endParaRPr kumimoji="1" lang="zh-CN" altLang="en-US" sz="4800" dirty="0"/>
          </a:p>
        </p:txBody>
      </p:sp>
    </p:spTree>
    <p:extLst>
      <p:ext uri="{BB962C8B-B14F-4D97-AF65-F5344CB8AC3E}">
        <p14:creationId xmlns:p14="http://schemas.microsoft.com/office/powerpoint/2010/main" val="43158191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肥皂">
  <a:themeElements>
    <a:clrScheme name="肥皂">
      <a:dk1>
        <a:sysClr val="windowText" lastClr="000000"/>
      </a:dk1>
      <a:lt1>
        <a:sysClr val="window" lastClr="FFFFFF"/>
      </a:lt1>
      <a:dk2>
        <a:srgbClr val="373545"/>
      </a:dk2>
      <a:lt2>
        <a:srgbClr val="BCD0E0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6793CD"/>
      </a:accent6>
      <a:hlink>
        <a:srgbClr val="6B9F25"/>
      </a:hlink>
      <a:folHlink>
        <a:srgbClr val="9F6715"/>
      </a:folHlink>
    </a:clrScheme>
    <a:fontScheme name="肥皂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肥皂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" id="{1306E473-ED32-493B-A2D0-240A757EDD34}" vid="{913DB040-6816-4415-960D-8178C785755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{453BF610-78FD-6548-9F4C-562E08497DBD}tf10001067</Template>
  <TotalTime>1480</TotalTime>
  <Words>65</Words>
  <Application>Microsoft Macintosh PowerPoint</Application>
  <PresentationFormat>全屏显示(4:3)</PresentationFormat>
  <Paragraphs>31</Paragraphs>
  <Slides>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11" baseType="lpstr">
      <vt:lpstr>宋体</vt:lpstr>
      <vt:lpstr>Arial</vt:lpstr>
      <vt:lpstr>Century Gothic</vt:lpstr>
      <vt:lpstr>肥皂</vt:lpstr>
      <vt:lpstr>暑研总结</vt:lpstr>
      <vt:lpstr>iOS BLE Application</vt:lpstr>
      <vt:lpstr>iOS Droplet Counter</vt:lpstr>
      <vt:lpstr>iOS Droplet Counter</vt:lpstr>
      <vt:lpstr>Image Based Sorter</vt:lpstr>
      <vt:lpstr>About Daily Life</vt:lpstr>
      <vt:lpstr>THANKS</vt:lpstr>
    </vt:vector>
  </TitlesOfParts>
  <Company/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苏星宇</dc:creator>
  <cp:lastModifiedBy>苏星宇</cp:lastModifiedBy>
  <cp:revision>36</cp:revision>
  <dcterms:created xsi:type="dcterms:W3CDTF">2018-10-11T08:14:47Z</dcterms:created>
  <dcterms:modified xsi:type="dcterms:W3CDTF">2018-10-17T09:59:14Z</dcterms:modified>
</cp:coreProperties>
</file>